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62" r:id="rId3"/>
    <p:sldId id="304" r:id="rId4"/>
    <p:sldId id="298" r:id="rId5"/>
    <p:sldId id="308" r:id="rId6"/>
    <p:sldId id="303" r:id="rId7"/>
    <p:sldId id="290" r:id="rId8"/>
    <p:sldId id="305" r:id="rId9"/>
    <p:sldId id="292" r:id="rId10"/>
    <p:sldId id="302" r:id="rId11"/>
    <p:sldId id="295" r:id="rId12"/>
    <p:sldId id="294" r:id="rId13"/>
    <p:sldId id="306" r:id="rId14"/>
    <p:sldId id="307" r:id="rId15"/>
    <p:sldId id="29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8A7B8-E2CC-4A61-B883-30D19504173E}" v="82" dt="2023-02-27T06:55:1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ter Bos" userId="207ea058-c6e5-402d-8743-6effcd941257" providerId="ADAL" clId="{F118A7B8-E2CC-4A61-B883-30D19504173E}"/>
    <pc:docChg chg="custSel addSld delSld modSld sldOrd">
      <pc:chgData name="Wolter Bos" userId="207ea058-c6e5-402d-8743-6effcd941257" providerId="ADAL" clId="{F118A7B8-E2CC-4A61-B883-30D19504173E}" dt="2023-02-27T06:57:21.315" v="325" actId="20577"/>
      <pc:docMkLst>
        <pc:docMk/>
      </pc:docMkLst>
      <pc:sldChg chg="modSp mod">
        <pc:chgData name="Wolter Bos" userId="207ea058-c6e5-402d-8743-6effcd941257" providerId="ADAL" clId="{F118A7B8-E2CC-4A61-B883-30D19504173E}" dt="2023-02-27T06:57:21.315" v="325" actId="20577"/>
        <pc:sldMkLst>
          <pc:docMk/>
          <pc:sldMk cId="4146707398" sldId="262"/>
        </pc:sldMkLst>
        <pc:spChg chg="mod">
          <ac:chgData name="Wolter Bos" userId="207ea058-c6e5-402d-8743-6effcd941257" providerId="ADAL" clId="{F118A7B8-E2CC-4A61-B883-30D19504173E}" dt="2023-02-27T06:57:21.315" v="325" actId="20577"/>
          <ac:spMkLst>
            <pc:docMk/>
            <pc:sldMk cId="4146707398" sldId="262"/>
            <ac:spMk id="8" creationId="{1A85897F-A535-4E61-8FA4-41F211471CAD}"/>
          </ac:spMkLst>
        </pc:spChg>
      </pc:sldChg>
      <pc:sldChg chg="modSp mod">
        <pc:chgData name="Wolter Bos" userId="207ea058-c6e5-402d-8743-6effcd941257" providerId="ADAL" clId="{F118A7B8-E2CC-4A61-B883-30D19504173E}" dt="2023-02-27T06:56:49.186" v="301" actId="20577"/>
        <pc:sldMkLst>
          <pc:docMk/>
          <pc:sldMk cId="2717808956" sldId="296"/>
        </pc:sldMkLst>
        <pc:spChg chg="mod">
          <ac:chgData name="Wolter Bos" userId="207ea058-c6e5-402d-8743-6effcd941257" providerId="ADAL" clId="{F118A7B8-E2CC-4A61-B883-30D19504173E}" dt="2023-02-27T06:56:49.186" v="301" actId="20577"/>
          <ac:spMkLst>
            <pc:docMk/>
            <pc:sldMk cId="2717808956" sldId="296"/>
            <ac:spMk id="2" creationId="{5EE58B9C-831B-4357-A2E5-E1D3718803F7}"/>
          </ac:spMkLst>
        </pc:spChg>
        <pc:picChg chg="mod">
          <ac:chgData name="Wolter Bos" userId="207ea058-c6e5-402d-8743-6effcd941257" providerId="ADAL" clId="{F118A7B8-E2CC-4A61-B883-30D19504173E}" dt="2023-02-27T06:56:32.909" v="275" actId="1076"/>
          <ac:picMkLst>
            <pc:docMk/>
            <pc:sldMk cId="2717808956" sldId="296"/>
            <ac:picMk id="14" creationId="{07763884-A4F0-46A5-A496-F105D578F79E}"/>
          </ac:picMkLst>
        </pc:picChg>
      </pc:sldChg>
      <pc:sldChg chg="modSp mod">
        <pc:chgData name="Wolter Bos" userId="207ea058-c6e5-402d-8743-6effcd941257" providerId="ADAL" clId="{F118A7B8-E2CC-4A61-B883-30D19504173E}" dt="2023-02-27T06:45:57.966" v="116" actId="20577"/>
        <pc:sldMkLst>
          <pc:docMk/>
          <pc:sldMk cId="1261849837" sldId="298"/>
        </pc:sldMkLst>
        <pc:spChg chg="mod">
          <ac:chgData name="Wolter Bos" userId="207ea058-c6e5-402d-8743-6effcd941257" providerId="ADAL" clId="{F118A7B8-E2CC-4A61-B883-30D19504173E}" dt="2023-02-27T06:45:52.035" v="112" actId="20577"/>
          <ac:spMkLst>
            <pc:docMk/>
            <pc:sldMk cId="1261849837" sldId="298"/>
            <ac:spMk id="2" creationId="{7567D9D1-B186-456B-86D6-EB67891B0BEA}"/>
          </ac:spMkLst>
        </pc:spChg>
        <pc:spChg chg="mod">
          <ac:chgData name="Wolter Bos" userId="207ea058-c6e5-402d-8743-6effcd941257" providerId="ADAL" clId="{F118A7B8-E2CC-4A61-B883-30D19504173E}" dt="2023-02-27T06:45:57.966" v="116" actId="20577"/>
          <ac:spMkLst>
            <pc:docMk/>
            <pc:sldMk cId="1261849837" sldId="298"/>
            <ac:spMk id="3" creationId="{CF80144B-F470-46C7-B829-2E591350604B}"/>
          </ac:spMkLst>
        </pc:spChg>
      </pc:sldChg>
      <pc:sldChg chg="del">
        <pc:chgData name="Wolter Bos" userId="207ea058-c6e5-402d-8743-6effcd941257" providerId="ADAL" clId="{F118A7B8-E2CC-4A61-B883-30D19504173E}" dt="2023-02-27T06:56:59.296" v="302" actId="47"/>
        <pc:sldMkLst>
          <pc:docMk/>
          <pc:sldMk cId="2052031257" sldId="299"/>
        </pc:sldMkLst>
      </pc:sldChg>
      <pc:sldChg chg="del">
        <pc:chgData name="Wolter Bos" userId="207ea058-c6e5-402d-8743-6effcd941257" providerId="ADAL" clId="{F118A7B8-E2CC-4A61-B883-30D19504173E}" dt="2023-02-27T06:57:00.504" v="303" actId="47"/>
        <pc:sldMkLst>
          <pc:docMk/>
          <pc:sldMk cId="3326917797" sldId="300"/>
        </pc:sldMkLst>
      </pc:sldChg>
      <pc:sldChg chg="del">
        <pc:chgData name="Wolter Bos" userId="207ea058-c6e5-402d-8743-6effcd941257" providerId="ADAL" clId="{F118A7B8-E2CC-4A61-B883-30D19504173E}" dt="2023-02-27T06:57:02.090" v="304" actId="47"/>
        <pc:sldMkLst>
          <pc:docMk/>
          <pc:sldMk cId="3423450939" sldId="301"/>
        </pc:sldMkLst>
      </pc:sldChg>
      <pc:sldChg chg="ord">
        <pc:chgData name="Wolter Bos" userId="207ea058-c6e5-402d-8743-6effcd941257" providerId="ADAL" clId="{F118A7B8-E2CC-4A61-B883-30D19504173E}" dt="2023-02-27T06:55:47.592" v="238"/>
        <pc:sldMkLst>
          <pc:docMk/>
          <pc:sldMk cId="3712016147" sldId="303"/>
        </pc:sldMkLst>
      </pc:sldChg>
      <pc:sldChg chg="addSp delSp modSp mod">
        <pc:chgData name="Wolter Bos" userId="207ea058-c6e5-402d-8743-6effcd941257" providerId="ADAL" clId="{F118A7B8-E2CC-4A61-B883-30D19504173E}" dt="2023-02-27T06:44:01.141" v="17"/>
        <pc:sldMkLst>
          <pc:docMk/>
          <pc:sldMk cId="4083341457" sldId="304"/>
        </pc:sldMkLst>
        <pc:spChg chg="mod">
          <ac:chgData name="Wolter Bos" userId="207ea058-c6e5-402d-8743-6effcd941257" providerId="ADAL" clId="{F118A7B8-E2CC-4A61-B883-30D19504173E}" dt="2023-02-27T06:41:59.008" v="15" actId="20577"/>
          <ac:spMkLst>
            <pc:docMk/>
            <pc:sldMk cId="4083341457" sldId="304"/>
            <ac:spMk id="2" creationId="{696A3A76-7CB0-86F1-56DE-E58E5F2263F5}"/>
          </ac:spMkLst>
        </pc:spChg>
        <pc:spChg chg="del">
          <ac:chgData name="Wolter Bos" userId="207ea058-c6e5-402d-8743-6effcd941257" providerId="ADAL" clId="{F118A7B8-E2CC-4A61-B883-30D19504173E}" dt="2023-02-27T06:43:59.384" v="16" actId="478"/>
          <ac:spMkLst>
            <pc:docMk/>
            <pc:sldMk cId="4083341457" sldId="304"/>
            <ac:spMk id="3" creationId="{769FFC87-27AE-0E2C-9C10-C6CF39212B76}"/>
          </ac:spMkLst>
        </pc:spChg>
        <pc:picChg chg="add">
          <ac:chgData name="Wolter Bos" userId="207ea058-c6e5-402d-8743-6effcd941257" providerId="ADAL" clId="{F118A7B8-E2CC-4A61-B883-30D19504173E}" dt="2023-02-27T06:44:01.141" v="17"/>
          <ac:picMkLst>
            <pc:docMk/>
            <pc:sldMk cId="4083341457" sldId="304"/>
            <ac:picMk id="1026" creationId="{CFFE74CB-3EC4-7680-99BB-7BC2DD5F2034}"/>
          </ac:picMkLst>
        </pc:picChg>
      </pc:sldChg>
      <pc:sldChg chg="addSp delSp modSp new mod">
        <pc:chgData name="Wolter Bos" userId="207ea058-c6e5-402d-8743-6effcd941257" providerId="ADAL" clId="{F118A7B8-E2CC-4A61-B883-30D19504173E}" dt="2023-02-27T06:55:12.792" v="236" actId="1076"/>
        <pc:sldMkLst>
          <pc:docMk/>
          <pc:sldMk cId="3027756980" sldId="308"/>
        </pc:sldMkLst>
        <pc:spChg chg="mod">
          <ac:chgData name="Wolter Bos" userId="207ea058-c6e5-402d-8743-6effcd941257" providerId="ADAL" clId="{F118A7B8-E2CC-4A61-B883-30D19504173E}" dt="2023-02-27T06:48:59.601" v="151" actId="20577"/>
          <ac:spMkLst>
            <pc:docMk/>
            <pc:sldMk cId="3027756980" sldId="308"/>
            <ac:spMk id="2" creationId="{E55DC3C7-003D-C101-8F24-68A758AD82C7}"/>
          </ac:spMkLst>
        </pc:spChg>
        <pc:spChg chg="add del mod">
          <ac:chgData name="Wolter Bos" userId="207ea058-c6e5-402d-8743-6effcd941257" providerId="ADAL" clId="{F118A7B8-E2CC-4A61-B883-30D19504173E}" dt="2023-02-27T06:55:02.094" v="232" actId="20577"/>
          <ac:spMkLst>
            <pc:docMk/>
            <pc:sldMk cId="3027756980" sldId="308"/>
            <ac:spMk id="3" creationId="{E906C865-1804-36FA-6CC0-650A2E7D96F1}"/>
          </ac:spMkLst>
        </pc:spChg>
        <pc:picChg chg="add mod">
          <ac:chgData name="Wolter Bos" userId="207ea058-c6e5-402d-8743-6effcd941257" providerId="ADAL" clId="{F118A7B8-E2CC-4A61-B883-30D19504173E}" dt="2023-02-27T06:55:10.736" v="235" actId="1076"/>
          <ac:picMkLst>
            <pc:docMk/>
            <pc:sldMk cId="3027756980" sldId="308"/>
            <ac:picMk id="8" creationId="{6F70C1B6-530D-6B89-B583-900AEFF1D1C3}"/>
          </ac:picMkLst>
        </pc:picChg>
        <pc:picChg chg="add del mod">
          <ac:chgData name="Wolter Bos" userId="207ea058-c6e5-402d-8743-6effcd941257" providerId="ADAL" clId="{F118A7B8-E2CC-4A61-B883-30D19504173E}" dt="2023-02-27T06:51:56.122" v="153"/>
          <ac:picMkLst>
            <pc:docMk/>
            <pc:sldMk cId="3027756980" sldId="308"/>
            <ac:picMk id="2050" creationId="{C48C7C2B-BF0D-AF26-204A-70F5F1231F5B}"/>
          </ac:picMkLst>
        </pc:picChg>
        <pc:picChg chg="add del mod">
          <ac:chgData name="Wolter Bos" userId="207ea058-c6e5-402d-8743-6effcd941257" providerId="ADAL" clId="{F118A7B8-E2CC-4A61-B883-30D19504173E}" dt="2023-02-27T06:53:09.254" v="197"/>
          <ac:picMkLst>
            <pc:docMk/>
            <pc:sldMk cId="3027756980" sldId="308"/>
            <ac:picMk id="2052" creationId="{3E0FD752-21D1-5EA2-60D3-9000E82172FE}"/>
          </ac:picMkLst>
        </pc:picChg>
        <pc:picChg chg="add mod">
          <ac:chgData name="Wolter Bos" userId="207ea058-c6e5-402d-8743-6effcd941257" providerId="ADAL" clId="{F118A7B8-E2CC-4A61-B883-30D19504173E}" dt="2023-02-27T06:55:12.792" v="236" actId="1076"/>
          <ac:picMkLst>
            <pc:docMk/>
            <pc:sldMk cId="3027756980" sldId="308"/>
            <ac:picMk id="2054" creationId="{B15248C3-A99A-E812-154E-B9705F9540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6465-CC86-493F-ABAB-0C67C2DECEF2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0638-93C9-4CCC-8713-715E560713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26-2-2023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006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639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119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8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330720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10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926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41735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529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779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0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4827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49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92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80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9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0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26-2-2023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45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26-2-2023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881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26-2-2023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9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26-2-2023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6864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1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26-2-2023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666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343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9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09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954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92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26-2-2023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6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umpu.com/nl/document/read/43556198/groenbeleidsplan-boxtel-2012-2017-gemeente-boxte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s://www.nieuwegracht.nl/portfolio-item/groenstructuurplan-ep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add.noordhoff.nl/sites/7720/_assets/7720d24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830DA-893C-43FC-932A-FD3AB0CCB479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17ECA-D27B-1474-6D57-FCDC286D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verwacht jij van IBS Inventariseren?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EC4F56-A715-7140-1789-69FF507B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6030AA-C8DF-056D-DD11-B8776E64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BE437-8D35-8EB7-ADA1-DEEEDEBE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6F9806-6872-FECA-A509-8E4D04DE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9590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7D9D1-B186-456B-86D6-EB67891B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wil jij graag aan het eind van dit onderwerp weten en kunnen?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80144B-F470-46C7-B829-2E5913506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kunt een gebied nauwkeuring in beeld brengen en je weet op welke manier je de verzamelde gegevens verwerkt.</a:t>
            </a:r>
          </a:p>
          <a:p>
            <a:r>
              <a:rPr lang="nl-NL" dirty="0"/>
              <a:t>Je kunt verbanden leggen op basis van resultaten en hierop advies uitbrengen.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0B0BF-0A59-4C97-B87C-9964A55A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8DDF9-B813-4F0B-BDD7-A7839F4B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2EF04-90C0-4C2B-B844-8FC16F2E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1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AE161-570A-465F-93CA-D37EDAE6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85B081-CB34-4869-82B3-11206296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8A4DBE-310D-4568-B02B-E91F943E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39320-0259-4A44-8B94-49967B88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112B8133-7CEA-46D7-96B9-57BB1E37B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782" y="147010"/>
            <a:ext cx="6530822" cy="62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F457F-EC56-0D0C-5E43-4F7F01D7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Inventariseren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0E876D-FE71-CEA9-0955-5BBD49B3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68" y="1611056"/>
            <a:ext cx="16272750" cy="4740059"/>
          </a:xfrm>
        </p:spPr>
        <p:txBody>
          <a:bodyPr/>
          <a:lstStyle/>
          <a:p>
            <a:r>
              <a:rPr lang="nl-NL" dirty="0"/>
              <a:t>Voor wie of wat maak je een inventarisatie?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BAFA8-B7A9-1535-66E8-C660AFAC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FAD4DE-8AA0-796E-9048-C20534FB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6F6AD1-963A-77DE-3EC6-8F868CA2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pic>
        <p:nvPicPr>
          <p:cNvPr id="1026" name="Picture 2" descr="Veel Mensen Houden Het Rode Woord Voor Wie, Geïsoleerd Royalty-Vrije Foto,  Plaatjes, Beelden En Stock Fotografie. Image 28875521.">
            <a:extLst>
              <a:ext uri="{FF2B5EF4-FFF2-40B4-BE49-F238E27FC236}">
                <a16:creationId xmlns:a16="http://schemas.microsoft.com/office/drawing/2014/main" id="{4F63100C-A7EF-EE6A-06C2-9D4C3830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18" y="2596892"/>
            <a:ext cx="4413408" cy="20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0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C45B5BF-C1D8-4899-8C60-CCC348A55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32" y="998539"/>
            <a:ext cx="6391928" cy="44196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F782A-65BC-6407-288E-C2478094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2D0EDF-D207-2982-36E5-FBAACEF8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Groenbeleidsplan Boxtel 2012 - 2017 - Gemeente Boxtel (yumpu.com)</a:t>
            </a:r>
            <a:endParaRPr lang="nl-NL" dirty="0"/>
          </a:p>
          <a:p>
            <a:r>
              <a:rPr lang="nl-NL" dirty="0">
                <a:hlinkClick r:id="rId4"/>
              </a:rPr>
              <a:t>Groenstructuurplan Epe - Bureau Nieuwe Gracht - Stedenbouw | Landschap | Onderzoek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59DA76-E086-594F-1B50-4A26928E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517282-7867-555F-4E29-CE2996B37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820" y="2880016"/>
            <a:ext cx="5076246" cy="25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58B9C-831B-4357-A2E5-E1D37188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je eigen </a:t>
            </a:r>
            <a:r>
              <a:rPr lang="nl-NL" dirty="0" err="1"/>
              <a:t>PvA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129C0-CC7B-4742-B667-28C07474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3AB60E-DD3C-4338-B705-AD8E0B0A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A9A198-1B26-41C2-AFE1-DB86F646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763884-A4F0-46A5-A496-F105D578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68" y="1026247"/>
            <a:ext cx="4641734" cy="3423126"/>
          </a:xfrm>
          <a:prstGeom prst="rect">
            <a:avLst/>
          </a:prstGeom>
        </p:spPr>
      </p:pic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5CB04235-DDEB-4F31-9AA6-34E3CD311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124" y="1026247"/>
            <a:ext cx="3535680" cy="4419600"/>
          </a:xfr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1304B3F-C350-4B0C-A4EA-62A643AD7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22" y="3805382"/>
            <a:ext cx="5603677" cy="29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/>
          <a:lstStyle/>
          <a:p>
            <a:r>
              <a:rPr lang="nl-NL" dirty="0"/>
              <a:t>IBS Inventarisatie Niveau 4 BBL</a:t>
            </a:r>
            <a:br>
              <a:rPr lang="nl-NL" dirty="0"/>
            </a:br>
            <a:r>
              <a:rPr lang="nl-NL" dirty="0"/>
              <a:t>Plan </a:t>
            </a:r>
            <a:r>
              <a:rPr lang="nl-NL"/>
              <a:t>van Aanpak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8F4F87C3-B866-49CF-87A3-E8CF085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12DD1-E30B-4EEF-B472-86A51DCF2353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A3A76-7CB0-86F1-56DE-E58E5F22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0D6C26-F128-E8BC-1EB3-BED91CA4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26-2-2023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F99E9D-5339-7A42-38B3-57EBFF1D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CFA03D-4DE0-4444-9FC9-ABC59C0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1026" name="Picture 2" descr="Plan van aanpak maken - Profielwerkstuk">
            <a:extLst>
              <a:ext uri="{FF2B5EF4-FFF2-40B4-BE49-F238E27FC236}">
                <a16:creationId xmlns:a16="http://schemas.microsoft.com/office/drawing/2014/main" id="{CFFE74CB-3EC4-7680-99BB-7BC2DD5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76363"/>
            <a:ext cx="7810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4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7D9D1-B186-456B-86D6-EB67891B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  (</a:t>
            </a:r>
            <a:r>
              <a:rPr lang="nl-NL" dirty="0" err="1"/>
              <a:t>PvA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80144B-F470-46C7-B829-2E5913506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zegt de term </a:t>
            </a:r>
            <a:r>
              <a:rPr lang="nl-NL" dirty="0" err="1"/>
              <a:t>PvA</a:t>
            </a:r>
            <a:r>
              <a:rPr lang="nl-NL" dirty="0"/>
              <a:t>  jou?</a:t>
            </a:r>
          </a:p>
          <a:p>
            <a:r>
              <a:rPr lang="nl-NL" dirty="0"/>
              <a:t>Wat bereik je met een </a:t>
            </a:r>
            <a:r>
              <a:rPr lang="nl-NL" dirty="0" err="1"/>
              <a:t>PvA</a:t>
            </a:r>
            <a:r>
              <a:rPr lang="nl-NL" dirty="0"/>
              <a:t>?</a:t>
            </a:r>
          </a:p>
          <a:p>
            <a:r>
              <a:rPr lang="nl-NL" dirty="0"/>
              <a:t>Wat moet je weten voor dat je begint met het opstellen van een </a:t>
            </a:r>
            <a:r>
              <a:rPr lang="nl-NL" dirty="0" err="1"/>
              <a:t>PvA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0B0BF-0A59-4C97-B87C-9964A55A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8DDF9-B813-4F0B-BDD7-A7839F4B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2EF04-90C0-4C2B-B844-8FC16F2E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8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DC3C7-003D-C101-8F24-68A758AD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06C865-1804-36FA-6CC0-650A2E7D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Nut van een plan van aanpak 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BA39DB-1463-ABE0-EFD8-E7CE698F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27-2-2023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C252F8-EEB1-BAFD-2569-A0C68C33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3B2BDF-78F0-28C2-8EFD-3A7B7548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2054" name="Picture 6" descr="Papier en boek restauratie - Polygon Group">
            <a:extLst>
              <a:ext uri="{FF2B5EF4-FFF2-40B4-BE49-F238E27FC236}">
                <a16:creationId xmlns:a16="http://schemas.microsoft.com/office/drawing/2014/main" id="{B15248C3-A99A-E812-154E-B9705F95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15" y="3272171"/>
            <a:ext cx="5940198" cy="26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F70C1B6-530D-6B89-B583-900AEFF1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6" y="2997697"/>
            <a:ext cx="3406937" cy="29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D8310-8FA3-484E-4010-C6F6F6F3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Inventariseren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F99DA-6E7B-B388-2C68-02894F52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26AEAC-AD4A-9A7A-15E1-55A411FA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6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C1CC0-6DA1-794C-341C-629E2C2AE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Hoe ga jij aan de slag?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F5F3E1-56A2-8D9F-AE57-F7D36EB8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71" y="2478379"/>
            <a:ext cx="5656454" cy="2356855"/>
          </a:xfrm>
          <a:prstGeom prst="rect">
            <a:avLst/>
          </a:prstGeom>
          <a:noFill/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45C9A53-2C26-594E-4D48-32361FD24D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7" y="5722937"/>
            <a:ext cx="5645148" cy="406401"/>
          </a:xfrm>
        </p:spPr>
        <p:txBody>
          <a:bodyPr/>
          <a:lstStyle/>
          <a:p>
            <a:r>
              <a:rPr lang="nl-NL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Checklist volledigheid Plan van aanpak (noordhoff.nl)</a:t>
            </a: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0BE1D5-75D8-E2B2-2BDB-51FCC38F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DD8805B-C73B-4907-9377-FC5FEFF5C94B}" type="datetime1">
              <a:rPr lang="nl-NL" noProof="0" smtClean="0"/>
              <a:pPr>
                <a:spcAft>
                  <a:spcPts val="600"/>
                </a:spcAft>
              </a:pPr>
              <a:t>26-2-2023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A80049-985B-3573-BF68-2D82E044F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02" y="4514849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376B2-58C2-45DA-B17D-83E2ABEF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Planning BBL Niveau 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2192B4-3815-762D-A0E8-6E1CB243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3" y="966578"/>
            <a:ext cx="5521669" cy="5162760"/>
          </a:xfrm>
          <a:prstGeom prst="rect">
            <a:avLst/>
          </a:prstGeom>
          <a:noFill/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2CFABF-CDA1-4BFE-B997-1B9E6547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E37937-495C-4E1A-8B93-9A09A5B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FEB3A0-1FA0-472B-BF2F-1C657F95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6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376B2-58C2-45DA-B17D-83E2ABEF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Planning BOL Niveau 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2CFABF-CDA1-4BFE-B997-1B9E6547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E37937-495C-4E1A-8B93-9A09A5B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FEB3A0-1FA0-472B-BF2F-1C657F95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92DBA2-BB23-8B61-4DF7-AE91FFEB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91" y="1148898"/>
            <a:ext cx="4974767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62EC6-3048-4BA2-BEFA-132954CA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B1908-D86E-4954-A0BE-05DF6738D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Kennistoets verzorgt door Wolter Bos (WOB)</a:t>
            </a:r>
          </a:p>
          <a:p>
            <a:r>
              <a:rPr lang="nl-NL" dirty="0"/>
              <a:t> Praktijktoets verzorgt door Henri van Son (HSO)</a:t>
            </a:r>
          </a:p>
          <a:p>
            <a:r>
              <a:rPr lang="nl-NL" dirty="0"/>
              <a:t> Producttoets verzorgt door Henri van Son (HSO)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D3D50A-A962-415D-BA27-43DD485E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8805B-C73B-4907-9377-FC5FEFF5C94B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26-2-2023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EDFCE-2B7C-4D9C-A24D-5014D949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91B866-2A30-4AE8-A15B-5B1ECEEC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915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295</Words>
  <Application>Microsoft Office PowerPoint</Application>
  <PresentationFormat>Breedbeeld</PresentationFormat>
  <Paragraphs>77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Yuverta</vt:lpstr>
      <vt:lpstr>PowerPoint-presentatie</vt:lpstr>
      <vt:lpstr>IBS Inventarisatie Niveau 4 BBL Plan van Aanpak </vt:lpstr>
      <vt:lpstr>Plan van aanpak </vt:lpstr>
      <vt:lpstr>Plan van aanpak  (PvA)</vt:lpstr>
      <vt:lpstr>Plan van Aanpak </vt:lpstr>
      <vt:lpstr>Inventariseren </vt:lpstr>
      <vt:lpstr>Planning BBL Niveau 4</vt:lpstr>
      <vt:lpstr>Planning BOL Niveau 4</vt:lpstr>
      <vt:lpstr>Toetsen </vt:lpstr>
      <vt:lpstr>Wat verwacht jij van IBS Inventariseren?</vt:lpstr>
      <vt:lpstr>Wat wil jij graag aan het eind van dit onderwerp weten en kunnen?</vt:lpstr>
      <vt:lpstr>Leerdoelen </vt:lpstr>
      <vt:lpstr>Inventariseren </vt:lpstr>
      <vt:lpstr>PowerPoint-presentatie</vt:lpstr>
      <vt:lpstr>Maak je eigen PvA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Wolter Bos</dc:creator>
  <cp:lastModifiedBy>Wolter Bos</cp:lastModifiedBy>
  <cp:revision>2</cp:revision>
  <dcterms:created xsi:type="dcterms:W3CDTF">2023-02-04T14:34:27Z</dcterms:created>
  <dcterms:modified xsi:type="dcterms:W3CDTF">2023-02-27T06:57:23Z</dcterms:modified>
</cp:coreProperties>
</file>